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7384A-EBA4-4BA6-A209-9B305226BC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Tortuosity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D50B4-9FF9-4990-950F-2EA6321D79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web based quiz for Geology students.</a:t>
            </a:r>
          </a:p>
          <a:p>
            <a:r>
              <a:rPr lang="en-GB" sz="1800" dirty="0"/>
              <a:t>John Rugen, Louis, Gareth and Mohammed.</a:t>
            </a:r>
          </a:p>
        </p:txBody>
      </p:sp>
    </p:spTree>
    <p:extLst>
      <p:ext uri="{BB962C8B-B14F-4D97-AF65-F5344CB8AC3E}">
        <p14:creationId xmlns:p14="http://schemas.microsoft.com/office/powerpoint/2010/main" val="540673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7B82E-4680-4A63-BED0-83EC11E2D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FCD88-545D-403F-ADDA-F35E22D4C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Tortuosity is a web app designed for Geology students participating in a quiz. Our client would like to host a quiz within her lessons and asked us to build a blockbusters type game.</a:t>
            </a:r>
          </a:p>
          <a:p>
            <a:r>
              <a:rPr lang="en-GB" dirty="0"/>
              <a:t>The teacher would pull up the gameboard on her computer for the whole class to see.</a:t>
            </a:r>
          </a:p>
          <a:p>
            <a:r>
              <a:rPr lang="en-GB" dirty="0"/>
              <a:t>The students then connect to the game, and once the teacher selects a question it gets pushed to the students phone. They can answer it from there.</a:t>
            </a:r>
          </a:p>
          <a:p>
            <a:r>
              <a:rPr lang="en-GB" dirty="0"/>
              <a:t>It’s a knockout quiz, if you get a question wrong you are locked out from the session.</a:t>
            </a:r>
          </a:p>
        </p:txBody>
      </p:sp>
    </p:spTree>
    <p:extLst>
      <p:ext uri="{BB962C8B-B14F-4D97-AF65-F5344CB8AC3E}">
        <p14:creationId xmlns:p14="http://schemas.microsoft.com/office/powerpoint/2010/main" val="2144214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93755-B0DB-4738-8EFE-9C698F770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Change In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E920F-F468-458E-9308-39D3901C9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tortuosity project began with Phaser in mind for the gameplay.</a:t>
            </a:r>
          </a:p>
          <a:p>
            <a:r>
              <a:rPr lang="en-GB" dirty="0"/>
              <a:t>This got thrown out the window relatively early in development due to compatibility issues with connectivity.</a:t>
            </a:r>
          </a:p>
          <a:p>
            <a:r>
              <a:rPr lang="en-GB" dirty="0"/>
              <a:t>Tortuosity now uses HTML, JavaScript, jQuery and Firebase.</a:t>
            </a:r>
          </a:p>
        </p:txBody>
      </p:sp>
    </p:spTree>
    <p:extLst>
      <p:ext uri="{BB962C8B-B14F-4D97-AF65-F5344CB8AC3E}">
        <p14:creationId xmlns:p14="http://schemas.microsoft.com/office/powerpoint/2010/main" val="2437964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5AF06-55E2-4947-859C-0F78A3BB3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new?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5E109-82CE-4427-84A3-9E44EC577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project has come a long way since the last presentation.</a:t>
            </a:r>
          </a:p>
          <a:p>
            <a:r>
              <a:rPr lang="en-GB" dirty="0"/>
              <a:t>The game can be accessed by anyone with an android phone and an internet connection. It is fully playable and makes use of real time databases.</a:t>
            </a:r>
          </a:p>
          <a:p>
            <a:r>
              <a:rPr lang="en-GB" dirty="0"/>
              <a:t>There are 12 questions that our client gave to us. We’ve included multiple choices for testing purposes as Geology isn’t everyone's strong suit.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6718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C3A18-D69C-458C-8C4C-AB8681B1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759" y="22254"/>
            <a:ext cx="3250735" cy="749533"/>
          </a:xfrm>
        </p:spPr>
        <p:txBody>
          <a:bodyPr/>
          <a:lstStyle/>
          <a:p>
            <a:r>
              <a:rPr lang="en-GB" dirty="0"/>
              <a:t>Gameplay</a:t>
            </a:r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CEF875F9-6EA1-47F8-9D2D-C9EE5B7B96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3573" y="1319966"/>
            <a:ext cx="9893417" cy="533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52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0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F5179-514C-4745-8E23-34D798603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81" y="0"/>
            <a:ext cx="4089633" cy="805343"/>
          </a:xfrm>
        </p:spPr>
        <p:txBody>
          <a:bodyPr/>
          <a:lstStyle/>
          <a:p>
            <a:r>
              <a:rPr lang="en-GB" dirty="0"/>
              <a:t>Multiple Choice 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B83C3EF4-0A50-4F3E-A257-C0CA7CEDD5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1143" y="939567"/>
            <a:ext cx="10513836" cy="5674453"/>
          </a:xfrm>
        </p:spPr>
      </p:pic>
    </p:spTree>
    <p:extLst>
      <p:ext uri="{BB962C8B-B14F-4D97-AF65-F5344CB8AC3E}">
        <p14:creationId xmlns:p14="http://schemas.microsoft.com/office/powerpoint/2010/main" val="2804293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E820-46B3-4A78-B331-0598FE7E2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203" y="0"/>
            <a:ext cx="9601200" cy="1485900"/>
          </a:xfrm>
        </p:spPr>
        <p:txBody>
          <a:bodyPr/>
          <a:lstStyle/>
          <a:p>
            <a:r>
              <a:rPr lang="en-GB" dirty="0"/>
              <a:t>Database updating in Realtime</a:t>
            </a:r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DEDF2B84-7AFE-49DA-95F0-19D7699EE0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584" y="943760"/>
            <a:ext cx="10408669" cy="5617693"/>
          </a:xfrm>
        </p:spPr>
      </p:pic>
    </p:spTree>
    <p:extLst>
      <p:ext uri="{BB962C8B-B14F-4D97-AF65-F5344CB8AC3E}">
        <p14:creationId xmlns:p14="http://schemas.microsoft.com/office/powerpoint/2010/main" val="137206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B986C-4D7E-4360-B1EF-2D3C85E0B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5F289-C006-4B73-8F73-C307A0DC5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Synchronising gameplay between devices was the hardest part of this project so far. With that out the way, design is our next objective. </a:t>
            </a:r>
          </a:p>
          <a:p>
            <a:r>
              <a:rPr lang="en-GB" dirty="0"/>
              <a:t>Creating a simple yet sleek interface for students to interact with is our next task.</a:t>
            </a:r>
          </a:p>
          <a:p>
            <a:r>
              <a:rPr lang="en-GB" dirty="0"/>
              <a:t>Creating a program for the Teacher to change the questions without any programming knowledge is a priority too.</a:t>
            </a:r>
          </a:p>
          <a:p>
            <a:r>
              <a:rPr lang="en-GB" dirty="0"/>
              <a:t>Working within VR to make this game intriguing to everyone, not just Geology students.</a:t>
            </a:r>
          </a:p>
          <a:p>
            <a:r>
              <a:rPr lang="en-GB" dirty="0"/>
              <a:t>Adding single player so that students can practice and use as simple revision aid.</a:t>
            </a:r>
          </a:p>
        </p:txBody>
      </p:sp>
    </p:spTree>
    <p:extLst>
      <p:ext uri="{BB962C8B-B14F-4D97-AF65-F5344CB8AC3E}">
        <p14:creationId xmlns:p14="http://schemas.microsoft.com/office/powerpoint/2010/main" val="872462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B36CC-3BE2-40F2-8107-1EC5E5EAF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6884" y="2290194"/>
            <a:ext cx="9601200" cy="3581400"/>
          </a:xfrm>
        </p:spPr>
        <p:txBody>
          <a:bodyPr/>
          <a:lstStyle/>
          <a:p>
            <a:r>
              <a:rPr lang="en-GB" dirty="0"/>
              <a:t>https://tortuositymmu.firebaseapp.com/</a:t>
            </a:r>
          </a:p>
        </p:txBody>
      </p:sp>
    </p:spTree>
    <p:extLst>
      <p:ext uri="{BB962C8B-B14F-4D97-AF65-F5344CB8AC3E}">
        <p14:creationId xmlns:p14="http://schemas.microsoft.com/office/powerpoint/2010/main" val="393406463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103</TotalTime>
  <Words>342</Words>
  <Application>Microsoft Office PowerPoint</Application>
  <PresentationFormat>Widescreen</PresentationFormat>
  <Paragraphs>26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Franklin Gothic Book</vt:lpstr>
      <vt:lpstr>Crop</vt:lpstr>
      <vt:lpstr>Tortuosity</vt:lpstr>
      <vt:lpstr>Recap</vt:lpstr>
      <vt:lpstr>A Change In Direction</vt:lpstr>
      <vt:lpstr>What’s new?</vt:lpstr>
      <vt:lpstr>Gameplay</vt:lpstr>
      <vt:lpstr>Multiple Choice </vt:lpstr>
      <vt:lpstr>Database updating in Realtime</vt:lpstr>
      <vt:lpstr>What’s Next?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Tortuosity</dc:title>
  <dc:creator>John Rugen</dc:creator>
  <cp:lastModifiedBy>John Rugen</cp:lastModifiedBy>
  <cp:revision>8</cp:revision>
  <dcterms:created xsi:type="dcterms:W3CDTF">2018-11-29T20:53:52Z</dcterms:created>
  <dcterms:modified xsi:type="dcterms:W3CDTF">2018-12-03T02:09:23Z</dcterms:modified>
</cp:coreProperties>
</file>

<file path=docProps/thumbnail.jpeg>
</file>